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F349-6C50-442A-AC62-143C453B1601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8A25-2445-484D-8FF0-8956689D81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64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F349-6C50-442A-AC62-143C453B1601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8A25-2445-484D-8FF0-8956689D81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764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F349-6C50-442A-AC62-143C453B1601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8A25-2445-484D-8FF0-8956689D81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315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F349-6C50-442A-AC62-143C453B1601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8A25-2445-484D-8FF0-8956689D81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795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F349-6C50-442A-AC62-143C453B1601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8A25-2445-484D-8FF0-8956689D81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449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F349-6C50-442A-AC62-143C453B1601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8A25-2445-484D-8FF0-8956689D81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894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F349-6C50-442A-AC62-143C453B1601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8A25-2445-484D-8FF0-8956689D81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37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F349-6C50-442A-AC62-143C453B1601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8A25-2445-484D-8FF0-8956689D81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901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F349-6C50-442A-AC62-143C453B1601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8A25-2445-484D-8FF0-8956689D81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357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F349-6C50-442A-AC62-143C453B1601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8A25-2445-484D-8FF0-8956689D81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36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F349-6C50-442A-AC62-143C453B1601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8A25-2445-484D-8FF0-8956689D81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78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F349-6C50-442A-AC62-143C453B1601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58A25-2445-484D-8FF0-8956689D81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643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8" name="Picture 4" descr="http://www.indybay.org/uploads/2007/08/19/ca-gold-rush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5385"/>
            <a:ext cx="758141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hu-HU" smtClean="0"/>
              <a:t>The Great Plains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518642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georgecatlin.org/Sioux-Indians-hunting-buffalo,-18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26" y="1137320"/>
            <a:ext cx="366640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itc.sk.ca/saskschools/firstnations/scans/us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49080"/>
            <a:ext cx="4220468" cy="265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96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100" name="Picture 4" descr="http://home.earthlink.net/~anne_peter/family/anne_paternal/hugenholtz/h_children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85" y="2924944"/>
            <a:ext cx="4438915" cy="373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lainshumanities.unl.edu/peattie/images/figures/ep.nov.jtw.intro.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800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9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hu-HU" smtClean="0"/>
              <a:t>1862 – Homestead Act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77" y="1194898"/>
            <a:ext cx="72390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2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The plight of the Amerindians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1868 – Fort Laramie treaty</a:t>
            </a:r>
          </a:p>
          <a:p>
            <a:r>
              <a:rPr lang="hu-HU" smtClean="0"/>
              <a:t>1876 – Battle of the Little Big Horn</a:t>
            </a:r>
          </a:p>
          <a:p>
            <a:r>
              <a:rPr lang="hu-HU" smtClean="0"/>
              <a:t>1890 – Wounded Knee Creek</a:t>
            </a:r>
          </a:p>
          <a:p>
            <a:r>
              <a:rPr lang="hu-HU" smtClean="0"/>
              <a:t>1924 – Indian Citizenship Act</a:t>
            </a:r>
          </a:p>
          <a:p>
            <a:r>
              <a:rPr lang="hu-HU" smtClean="0"/>
              <a:t>1934 – Indian Reorganization Act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7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1876 Centennial Exposition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41954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43</Words>
  <Application>Microsoft Office PowerPoint</Application>
  <PresentationFormat>Diavetítés a képernyőre (4:3 oldalarány)</PresentationFormat>
  <Paragraphs>9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PowerPoint bemutató</vt:lpstr>
      <vt:lpstr>The Great Plains</vt:lpstr>
      <vt:lpstr>PowerPoint bemutató</vt:lpstr>
      <vt:lpstr>1862 – Homestead Act</vt:lpstr>
      <vt:lpstr>The plight of the Amerindians</vt:lpstr>
      <vt:lpstr>1876 Centennial Exposition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Dömötör Ildikó</dc:creator>
  <cp:lastModifiedBy>Dömötör Ildikó</cp:lastModifiedBy>
  <cp:revision>9</cp:revision>
  <dcterms:created xsi:type="dcterms:W3CDTF">2013-01-12T16:38:01Z</dcterms:created>
  <dcterms:modified xsi:type="dcterms:W3CDTF">2013-10-23T16:52:04Z</dcterms:modified>
</cp:coreProperties>
</file>