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6F48-2B0A-4F91-959C-B0D0A3E7103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ED55-0B25-45D1-BCDE-758DDABDF2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423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6F48-2B0A-4F91-959C-B0D0A3E7103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ED55-0B25-45D1-BCDE-758DDABDF2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646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6F48-2B0A-4F91-959C-B0D0A3E7103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ED55-0B25-45D1-BCDE-758DDABDF2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874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6F48-2B0A-4F91-959C-B0D0A3E7103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ED55-0B25-45D1-BCDE-758DDABDF2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11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6F48-2B0A-4F91-959C-B0D0A3E7103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ED55-0B25-45D1-BCDE-758DDABDF2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887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6F48-2B0A-4F91-959C-B0D0A3E7103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ED55-0B25-45D1-BCDE-758DDABDF2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277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6F48-2B0A-4F91-959C-B0D0A3E7103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ED55-0B25-45D1-BCDE-758DDABDF2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6F48-2B0A-4F91-959C-B0D0A3E7103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ED55-0B25-45D1-BCDE-758DDABDF2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60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6F48-2B0A-4F91-959C-B0D0A3E7103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ED55-0B25-45D1-BCDE-758DDABDF2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235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6F48-2B0A-4F91-959C-B0D0A3E7103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ED55-0B25-45D1-BCDE-758DDABDF2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366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6F48-2B0A-4F91-959C-B0D0A3E7103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ED55-0B25-45D1-BCDE-758DDABDF2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956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C6F48-2B0A-4F91-959C-B0D0A3E7103B}" type="datetimeFigureOut">
              <a:rPr lang="hu-HU" smtClean="0"/>
              <a:t>2013.10.23.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EED55-0B25-45D1-BCDE-758DDABDF2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975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hu-HU" b="1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77831"/>
            <a:ext cx="37814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www.efrisbeeparalegal.com/web_images/statue_of_liberty_with_extract_of_poem_by_emma_lazarus_fix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10527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456fis.org/THE%20STATUE%20OF%20LIBERTY/EMMA%20LAZAR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057"/>
            <a:ext cx="1995487" cy="275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7668344" y="90872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/>
              <a:t>Emma Lazarus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716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Ellis Island (1892 – 1954)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04" y="4187846"/>
            <a:ext cx="3444320" cy="255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www.campsilos.org/excursions/grout/one/ellis_dist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8458"/>
            <a:ext cx="427933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01" y="1324178"/>
            <a:ext cx="3762525" cy="26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2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1901 - Theodore Roosevelt</a:t>
            </a:r>
          </a:p>
          <a:p>
            <a:r>
              <a:rPr lang="hu-HU" smtClean="0"/>
              <a:t>A Square Deal</a:t>
            </a:r>
          </a:p>
          <a:p>
            <a:endParaRPr lang="hu-HU"/>
          </a:p>
          <a:p>
            <a:r>
              <a:rPr lang="hu-HU" smtClean="0"/>
              <a:t>1909 – Woodrow Wilson</a:t>
            </a:r>
          </a:p>
          <a:p>
            <a:r>
              <a:rPr lang="hu-HU" smtClean="0"/>
              <a:t>The New Freedom</a:t>
            </a:r>
            <a:endParaRPr lang="hu-H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6"/>
            <a:ext cx="28575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://1.bp.blogspot.com/-xjoAb8-l708/TZNJ2_SpAwI/AAAAAAAAAx4/9Xscp0KRIgw/s1600/woodrow+wilson+sta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306" y="3573016"/>
            <a:ext cx="310515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38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An American Empire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mtClean="0"/>
              <a:t>1867 – Alaska purchase</a:t>
            </a:r>
          </a:p>
          <a:p>
            <a:r>
              <a:rPr lang="hu-HU" smtClean="0"/>
              <a:t>1898 – Spanish-American War</a:t>
            </a:r>
          </a:p>
          <a:p>
            <a:endParaRPr lang="hu-HU"/>
          </a:p>
          <a:p>
            <a:r>
              <a:rPr lang="hu-HU" smtClean="0"/>
              <a:t>1823 – the Monroe Doctrine</a:t>
            </a:r>
          </a:p>
          <a:p>
            <a:r>
              <a:rPr lang="hu-HU" smtClean="0"/>
              <a:t>1901 – Roosevelt’s Corollary</a:t>
            </a:r>
          </a:p>
          <a:p>
            <a:endParaRPr lang="hu-HU"/>
          </a:p>
          <a:p>
            <a:r>
              <a:rPr lang="hu-HU" smtClean="0"/>
              <a:t>1959 – Hawaii became the 50th state</a:t>
            </a:r>
          </a:p>
          <a:p>
            <a:r>
              <a:rPr lang="hu-HU" smtClean="0"/>
              <a:t>Panama Canal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73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The Great War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The Allies (France, GB, Russia)</a:t>
            </a:r>
          </a:p>
          <a:p>
            <a:r>
              <a:rPr lang="hu-HU" smtClean="0"/>
              <a:t>The Central Powers (Germany, Austria)</a:t>
            </a:r>
          </a:p>
          <a:p>
            <a:endParaRPr lang="hu-HU"/>
          </a:p>
          <a:p>
            <a:r>
              <a:rPr lang="hu-HU" smtClean="0"/>
              <a:t>May 1915 – the sinking of the Lusitania</a:t>
            </a:r>
          </a:p>
          <a:p>
            <a:r>
              <a:rPr lang="hu-HU" smtClean="0"/>
              <a:t>President Wilson – the League of Nations</a:t>
            </a:r>
          </a:p>
          <a:p>
            <a:r>
              <a:rPr lang="hu-HU" smtClean="0"/>
              <a:t>2 April 1917 – entry into war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950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Diavetítés a képernyőre (4:3 oldalarány)</PresentationFormat>
  <Paragraphs>23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PowerPoint bemutató</vt:lpstr>
      <vt:lpstr>Ellis Island (1892 – 1954)</vt:lpstr>
      <vt:lpstr>PowerPoint bemutató</vt:lpstr>
      <vt:lpstr>An American Empire</vt:lpstr>
      <vt:lpstr>The Great War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Dömötör Ildikó</dc:creator>
  <cp:lastModifiedBy>Dömötör Ildikó</cp:lastModifiedBy>
  <cp:revision>1</cp:revision>
  <dcterms:created xsi:type="dcterms:W3CDTF">2013-10-23T16:51:04Z</dcterms:created>
  <dcterms:modified xsi:type="dcterms:W3CDTF">2013-10-23T16:51:53Z</dcterms:modified>
</cp:coreProperties>
</file>