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703A-628E-4719-B376-E6D2C5C7FFF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3E5-99EE-4379-927F-6A316D7FA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414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703A-628E-4719-B376-E6D2C5C7FFF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3E5-99EE-4379-927F-6A316D7FA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539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703A-628E-4719-B376-E6D2C5C7FFF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3E5-99EE-4379-927F-6A316D7FA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378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703A-628E-4719-B376-E6D2C5C7FFF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3E5-99EE-4379-927F-6A316D7FA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936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703A-628E-4719-B376-E6D2C5C7FFF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3E5-99EE-4379-927F-6A316D7FA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487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703A-628E-4719-B376-E6D2C5C7FFF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3E5-99EE-4379-927F-6A316D7FA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143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703A-628E-4719-B376-E6D2C5C7FFF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3E5-99EE-4379-927F-6A316D7FA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88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703A-628E-4719-B376-E6D2C5C7FFF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3E5-99EE-4379-927F-6A316D7FA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574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703A-628E-4719-B376-E6D2C5C7FFF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3E5-99EE-4379-927F-6A316D7FA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88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703A-628E-4719-B376-E6D2C5C7FFF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3E5-99EE-4379-927F-6A316D7FA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65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703A-628E-4719-B376-E6D2C5C7FFF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3E5-99EE-4379-927F-6A316D7FA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77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2703A-628E-4719-B376-E6D2C5C7FFF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F3E5-99EE-4379-927F-6A316D7FA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838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600" b="1" smtClean="0"/>
              <a:t>Christopher Columbus (1451-1506)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z="2800" smtClean="0"/>
              <a:t>3 August 1492</a:t>
            </a:r>
          </a:p>
          <a:p>
            <a:pPr eaLnBrk="1" hangingPunct="1"/>
            <a:r>
              <a:rPr lang="hu-HU" altLang="hu-HU" sz="2800" smtClean="0"/>
              <a:t>3 ships: the Nina, </a:t>
            </a:r>
          </a:p>
          <a:p>
            <a:pPr eaLnBrk="1" hangingPunct="1">
              <a:buFontTx/>
              <a:buNone/>
            </a:pPr>
            <a:r>
              <a:rPr lang="hu-HU" altLang="hu-HU" sz="2800" smtClean="0"/>
              <a:t>the Pinta, the Santa Maria</a:t>
            </a:r>
          </a:p>
        </p:txBody>
      </p:sp>
      <p:pic>
        <p:nvPicPr>
          <p:cNvPr id="205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54200"/>
            <a:ext cx="34734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http://jvbrown.edu/blog/wp-content/uploads/2012/10/columbus-first-voya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5010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4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z="4000" smtClean="0"/>
              <a:t>Line of Demarcation ( 1493)</a:t>
            </a:r>
            <a:br>
              <a:rPr lang="hu-HU" altLang="hu-HU" sz="4000" smtClean="0"/>
            </a:br>
            <a:r>
              <a:rPr lang="hu-HU" altLang="hu-HU" sz="4000" smtClean="0"/>
              <a:t>Treaty of Tordesillas (1494)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3076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51117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5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Conquistadors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z="2800" smtClean="0"/>
              <a:t>1520s – Hernando Cortes</a:t>
            </a:r>
          </a:p>
          <a:p>
            <a:pPr eaLnBrk="1" hangingPunct="1"/>
            <a:r>
              <a:rPr lang="hu-HU" altLang="hu-HU" sz="2800" smtClean="0"/>
              <a:t>1530s – Francisco Pizzarro</a:t>
            </a:r>
          </a:p>
          <a:p>
            <a:pPr eaLnBrk="1" hangingPunct="1"/>
            <a:r>
              <a:rPr lang="hu-HU" altLang="hu-HU" sz="2800" smtClean="0"/>
              <a:t>Why?  - ‘divide and rule’ principle</a:t>
            </a:r>
          </a:p>
          <a:p>
            <a:pPr eaLnBrk="1" hangingPunct="1">
              <a:buFontTx/>
              <a:buNone/>
            </a:pPr>
            <a:r>
              <a:rPr lang="hu-HU" altLang="hu-HU" sz="2800" smtClean="0"/>
              <a:t>              - lust for gold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51987"/>
            <a:ext cx="3541255" cy="30825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11" y="197233"/>
            <a:ext cx="2088232" cy="27684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4186553" cy="2648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39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mtClean="0"/>
              <a:t>    John Cabot - 1497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5124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18288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57350"/>
            <a:ext cx="4767263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3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altLang="hu-HU" smtClean="0"/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/>
            <a:r>
              <a:rPr lang="hu-HU" altLang="hu-HU" smtClean="0"/>
              <a:t>Jacques Cartier – 1534</a:t>
            </a:r>
          </a:p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Giovanni da Verrazano</a:t>
            </a:r>
          </a:p>
          <a:p>
            <a:pPr eaLnBrk="1" hangingPunct="1"/>
            <a:r>
              <a:rPr lang="hu-HU" altLang="hu-HU" smtClean="0"/>
              <a:t>                           1524</a:t>
            </a:r>
          </a:p>
        </p:txBody>
      </p:sp>
      <p:pic>
        <p:nvPicPr>
          <p:cNvPr id="6148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3563938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338455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327525"/>
            <a:ext cx="4572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7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eaLnBrk="1" hangingPunct="1"/>
            <a:r>
              <a:rPr lang="hu-HU" altLang="hu-HU" sz="3600" b="1" smtClean="0"/>
              <a:t>Spanish explorers of North America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1528 – Cabeza de Vaca</a:t>
            </a:r>
          </a:p>
          <a:p>
            <a:pPr eaLnBrk="1" hangingPunct="1">
              <a:defRPr/>
            </a:pPr>
            <a:endParaRPr lang="hu-HU" smtClean="0"/>
          </a:p>
          <a:p>
            <a:pPr eaLnBrk="1" hangingPunct="1">
              <a:defRPr/>
            </a:pPr>
            <a:endParaRPr lang="hu-HU" smtClean="0"/>
          </a:p>
          <a:p>
            <a:pPr marL="0" indent="0" eaLnBrk="1" hangingPunct="1">
              <a:buFontTx/>
              <a:buNone/>
              <a:defRPr/>
            </a:pPr>
            <a:endParaRPr lang="hu-HU" smtClean="0"/>
          </a:p>
          <a:p>
            <a:pPr marL="0" indent="0" eaLnBrk="1" hangingPunct="1">
              <a:buFontTx/>
              <a:buNone/>
              <a:defRPr/>
            </a:pPr>
            <a:endParaRPr lang="hu-HU" smtClean="0"/>
          </a:p>
          <a:p>
            <a:pPr eaLnBrk="1" hangingPunct="1">
              <a:defRPr/>
            </a:pPr>
            <a:r>
              <a:rPr lang="hu-HU" smtClean="0"/>
              <a:t>1539 – 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smtClean="0"/>
              <a:t>Vacquez Coronado</a:t>
            </a:r>
          </a:p>
          <a:p>
            <a:pPr eaLnBrk="1" hangingPunct="1">
              <a:defRPr/>
            </a:pPr>
            <a:endParaRPr lang="hu-HU" smtClean="0"/>
          </a:p>
        </p:txBody>
      </p:sp>
      <p:pic>
        <p:nvPicPr>
          <p:cNvPr id="717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35088"/>
            <a:ext cx="6096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44900"/>
            <a:ext cx="38195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7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Sir Francis Drake - 1577</a:t>
            </a:r>
          </a:p>
        </p:txBody>
      </p:sp>
      <p:pic>
        <p:nvPicPr>
          <p:cNvPr id="8195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96975"/>
            <a:ext cx="8208963" cy="5040313"/>
          </a:xfrm>
        </p:spPr>
      </p:pic>
    </p:spTree>
    <p:extLst>
      <p:ext uri="{BB962C8B-B14F-4D97-AF65-F5344CB8AC3E}">
        <p14:creationId xmlns:p14="http://schemas.microsoft.com/office/powerpoint/2010/main" val="8744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</Words>
  <Application>Microsoft Office PowerPoint</Application>
  <PresentationFormat>Diavetítés a képernyőre (4:3 oldalarány)</PresentationFormat>
  <Paragraphs>26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Christopher Columbus (1451-1506)</vt:lpstr>
      <vt:lpstr>Line of Demarcation ( 1493) Treaty of Tordesillas (1494)</vt:lpstr>
      <vt:lpstr>Conquistadors</vt:lpstr>
      <vt:lpstr>    John Cabot - 1497</vt:lpstr>
      <vt:lpstr>PowerPoint bemutató</vt:lpstr>
      <vt:lpstr>Spanish explorers of North America</vt:lpstr>
      <vt:lpstr>Sir Francis Drake - 1577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Christopher Columbus (1451-1506)</dc:title>
  <dc:creator>Dömötör Ildikó</dc:creator>
  <cp:lastModifiedBy>Dömötör Ildikó</cp:lastModifiedBy>
  <cp:revision>2</cp:revision>
  <dcterms:created xsi:type="dcterms:W3CDTF">2013-10-23T15:53:55Z</dcterms:created>
  <dcterms:modified xsi:type="dcterms:W3CDTF">2013-10-23T15:55:39Z</dcterms:modified>
</cp:coreProperties>
</file>