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33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78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85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2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40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34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6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34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66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51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94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5285-8E2B-445B-A46E-AFA31B7F9F5C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4092-11D2-4A44-921C-08D4C2DD6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4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New France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1608 – Samuel de Champlain – Quebec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</p:txBody>
      </p:sp>
      <p:pic>
        <p:nvPicPr>
          <p:cNvPr id="922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133600"/>
            <a:ext cx="61531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3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/>
              <a:t>Mayflower Compact - Thanksgiving</a:t>
            </a:r>
          </a:p>
        </p:txBody>
      </p:sp>
      <p:pic>
        <p:nvPicPr>
          <p:cNvPr id="1843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25538"/>
            <a:ext cx="3646488" cy="4525962"/>
          </a:xfrm>
        </p:spPr>
      </p:pic>
      <p:pic>
        <p:nvPicPr>
          <p:cNvPr id="18436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20938"/>
            <a:ext cx="54721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9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/>
              <a:t>1630 Massachusetts Bay Colony</a:t>
            </a:r>
          </a:p>
        </p:txBody>
      </p:sp>
      <p:pic>
        <p:nvPicPr>
          <p:cNvPr id="19459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700213"/>
            <a:ext cx="6224588" cy="4525962"/>
          </a:xfrm>
        </p:spPr>
      </p:pic>
    </p:spTree>
    <p:extLst>
      <p:ext uri="{BB962C8B-B14F-4D97-AF65-F5344CB8AC3E}">
        <p14:creationId xmlns:p14="http://schemas.microsoft.com/office/powerpoint/2010/main" val="2147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New Netherland</a:t>
            </a:r>
          </a:p>
        </p:txBody>
      </p:sp>
      <p:pic>
        <p:nvPicPr>
          <p:cNvPr id="10243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268413"/>
            <a:ext cx="3400425" cy="4948237"/>
          </a:xfrm>
        </p:spPr>
      </p:pic>
    </p:spTree>
    <p:extLst>
      <p:ext uri="{BB962C8B-B14F-4D97-AF65-F5344CB8AC3E}">
        <p14:creationId xmlns:p14="http://schemas.microsoft.com/office/powerpoint/2010/main" val="12550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mtClean="0"/>
              <a:t>     </a:t>
            </a:r>
            <a:r>
              <a:rPr lang="hu-HU" altLang="hu-HU" sz="3200" b="1" smtClean="0"/>
              <a:t>European colonial settlements  1661</a:t>
            </a:r>
          </a:p>
        </p:txBody>
      </p:sp>
      <p:pic>
        <p:nvPicPr>
          <p:cNvPr id="11267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4224337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artalom helye 5"/>
          <p:cNvSpPr>
            <a:spLocks noGrp="1"/>
          </p:cNvSpPr>
          <p:nvPr>
            <p:ph idx="1"/>
          </p:nvPr>
        </p:nvSpPr>
        <p:spPr>
          <a:xfrm>
            <a:off x="395288" y="4797425"/>
            <a:ext cx="792162" cy="925513"/>
          </a:xfrm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578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2292" name="Picture 4" descr="Columbian 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391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Slavery – The triangular trade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3316" name="Picture 5" descr="Triangle_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056438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The English colonies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hu-HU" altLang="hu-HU" smtClean="0"/>
              <a:t>1585 – Sir Walter Raleigh – Roanoke Island</a:t>
            </a:r>
          </a:p>
          <a:p>
            <a:pPr eaLnBrk="1" hangingPunct="1"/>
            <a:r>
              <a:rPr lang="hu-HU" altLang="hu-HU" smtClean="0"/>
              <a:t>1607 – Jamestown</a:t>
            </a:r>
          </a:p>
        </p:txBody>
      </p:sp>
      <p:pic>
        <p:nvPicPr>
          <p:cNvPr id="1434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5273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4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Pocahontas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536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341438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House of Burgesses</a:t>
            </a:r>
          </a:p>
        </p:txBody>
      </p:sp>
      <p:pic>
        <p:nvPicPr>
          <p:cNvPr id="16387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04988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6295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/>
              <a:t>1620 – Mayflower, Pilgrim Fathers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741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740025"/>
            <a:ext cx="3986213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92375"/>
            <a:ext cx="437991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Diavetítés a képernyőre (4:3 oldalarány)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New France</vt:lpstr>
      <vt:lpstr>New Netherland</vt:lpstr>
      <vt:lpstr>     European colonial settlements  1661</vt:lpstr>
      <vt:lpstr>PowerPoint bemutató</vt:lpstr>
      <vt:lpstr>Slavery – The triangular trade</vt:lpstr>
      <vt:lpstr>The English colonies</vt:lpstr>
      <vt:lpstr>Pocahontas</vt:lpstr>
      <vt:lpstr>House of Burgesses</vt:lpstr>
      <vt:lpstr>1620 – Mayflower, Pilgrim Fathers</vt:lpstr>
      <vt:lpstr>Mayflower Compact - Thanksgiving</vt:lpstr>
      <vt:lpstr>1630 Massachusetts Bay Colony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France</dc:title>
  <dc:creator>Dömötör Ildikó</dc:creator>
  <cp:lastModifiedBy>Dömötör Ildikó</cp:lastModifiedBy>
  <cp:revision>3</cp:revision>
  <dcterms:created xsi:type="dcterms:W3CDTF">2013-10-23T15:56:56Z</dcterms:created>
  <dcterms:modified xsi:type="dcterms:W3CDTF">2013-10-23T16:06:05Z</dcterms:modified>
</cp:coreProperties>
</file>