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2" r:id="rId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8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0B0E-C961-492B-9600-B8DE4576694B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212F-85BE-44F1-A6FB-B83D1F3D06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3047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0B0E-C961-492B-9600-B8DE4576694B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212F-85BE-44F1-A6FB-B83D1F3D06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4253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0B0E-C961-492B-9600-B8DE4576694B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212F-85BE-44F1-A6FB-B83D1F3D06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8467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0B0E-C961-492B-9600-B8DE4576694B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212F-85BE-44F1-A6FB-B83D1F3D06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9721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0B0E-C961-492B-9600-B8DE4576694B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212F-85BE-44F1-A6FB-B83D1F3D06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1692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0B0E-C961-492B-9600-B8DE4576694B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212F-85BE-44F1-A6FB-B83D1F3D06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2157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0B0E-C961-492B-9600-B8DE4576694B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212F-85BE-44F1-A6FB-B83D1F3D06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022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0B0E-C961-492B-9600-B8DE4576694B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212F-85BE-44F1-A6FB-B83D1F3D06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051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0B0E-C961-492B-9600-B8DE4576694B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212F-85BE-44F1-A6FB-B83D1F3D06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4640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0B0E-C961-492B-9600-B8DE4576694B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212F-85BE-44F1-A6FB-B83D1F3D06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2720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0B0E-C961-492B-9600-B8DE4576694B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212F-85BE-44F1-A6FB-B83D1F3D06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7424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70B0E-C961-492B-9600-B8DE4576694B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2212F-85BE-44F1-A6FB-B83D1F3D06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6645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hu-HU" sz="4000" smtClean="0"/>
              <a:t>Lewis and Clark 1804-1806 </a:t>
            </a:r>
            <a:endParaRPr lang="hu-HU" sz="400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6792"/>
            <a:ext cx="7200000" cy="4778649"/>
          </a:xfrm>
        </p:spPr>
      </p:pic>
    </p:spTree>
    <p:extLst>
      <p:ext uri="{BB962C8B-B14F-4D97-AF65-F5344CB8AC3E}">
        <p14:creationId xmlns:p14="http://schemas.microsoft.com/office/powerpoint/2010/main" val="38001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lang="hu-HU" b="1" smtClean="0"/>
              <a:t>Manifest Destiny</a:t>
            </a:r>
            <a:r>
              <a:rPr lang="hu-HU" smtClean="0"/>
              <a:t/>
            </a:r>
            <a:br>
              <a:rPr lang="hu-HU" smtClean="0"/>
            </a:br>
            <a:r>
              <a:rPr lang="hu-HU" sz="2200" smtClean="0"/>
              <a:t>John Gast: American Progress (1872)</a:t>
            </a:r>
            <a:r>
              <a:rPr lang="en-US" sz="2200" smtClean="0">
                <a:effectLst/>
              </a:rPr>
              <a:t> </a:t>
            </a:r>
            <a:endParaRPr lang="hu-HU" sz="220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00808"/>
            <a:ext cx="6695556" cy="4378559"/>
          </a:xfrm>
        </p:spPr>
      </p:pic>
    </p:spTree>
    <p:extLst>
      <p:ext uri="{BB962C8B-B14F-4D97-AF65-F5344CB8AC3E}">
        <p14:creationId xmlns:p14="http://schemas.microsoft.com/office/powerpoint/2010/main" val="352698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64704"/>
            <a:ext cx="7947727" cy="5760640"/>
          </a:xfrm>
        </p:spPr>
      </p:pic>
    </p:spTree>
    <p:extLst>
      <p:ext uri="{BB962C8B-B14F-4D97-AF65-F5344CB8AC3E}">
        <p14:creationId xmlns:p14="http://schemas.microsoft.com/office/powerpoint/2010/main" val="364821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6</Words>
  <Application>Microsoft Office PowerPoint</Application>
  <PresentationFormat>Diavetítés a képernyőre (4:3 oldalarány)</PresentationFormat>
  <Paragraphs>2</Paragraphs>
  <Slides>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</vt:i4>
      </vt:variant>
    </vt:vector>
  </HeadingPairs>
  <TitlesOfParts>
    <vt:vector size="4" baseType="lpstr">
      <vt:lpstr>Office-téma</vt:lpstr>
      <vt:lpstr>Lewis and Clark 1804-1806 </vt:lpstr>
      <vt:lpstr>Manifest Destiny John Gast: American Progress (1872) 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1775 Daniel Boone</dc:title>
  <dc:creator>Dömötör Ildikó</dc:creator>
  <cp:lastModifiedBy>Dömötör Ildikó</cp:lastModifiedBy>
  <cp:revision>26</cp:revision>
  <dcterms:created xsi:type="dcterms:W3CDTF">2013-01-03T18:02:59Z</dcterms:created>
  <dcterms:modified xsi:type="dcterms:W3CDTF">2013-10-23T16:32:37Z</dcterms:modified>
</cp:coreProperties>
</file>