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99FF-347C-4D7B-AF6A-E942EB010234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74F1-8FFE-40AC-B017-429561E7C5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5917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99FF-347C-4D7B-AF6A-E942EB010234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74F1-8FFE-40AC-B017-429561E7C5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6781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99FF-347C-4D7B-AF6A-E942EB010234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74F1-8FFE-40AC-B017-429561E7C5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8392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99FF-347C-4D7B-AF6A-E942EB010234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74F1-8FFE-40AC-B017-429561E7C5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4699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99FF-347C-4D7B-AF6A-E942EB010234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74F1-8FFE-40AC-B017-429561E7C5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6518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99FF-347C-4D7B-AF6A-E942EB010234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74F1-8FFE-40AC-B017-429561E7C5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424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99FF-347C-4D7B-AF6A-E942EB010234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74F1-8FFE-40AC-B017-429561E7C5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806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99FF-347C-4D7B-AF6A-E942EB010234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74F1-8FFE-40AC-B017-429561E7C5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452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99FF-347C-4D7B-AF6A-E942EB010234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74F1-8FFE-40AC-B017-429561E7C5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864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99FF-347C-4D7B-AF6A-E942EB010234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74F1-8FFE-40AC-B017-429561E7C5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6551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99FF-347C-4D7B-AF6A-E942EB010234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74F1-8FFE-40AC-B017-429561E7C5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7028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399FF-347C-4D7B-AF6A-E942EB010234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874F1-8FFE-40AC-B017-429561E7C5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637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smtClean="0"/>
              <a:t>The growth of slavery in North America</a:t>
            </a:r>
            <a:endParaRPr lang="hu-HU" sz="3200" b="1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1619 – the first slaves arrived</a:t>
            </a:r>
          </a:p>
          <a:p>
            <a:r>
              <a:rPr lang="hu-HU" smtClean="0"/>
              <a:t>By 1775 - 500,000 slaves in the south</a:t>
            </a:r>
          </a:p>
          <a:p>
            <a:r>
              <a:rPr lang="hu-HU" smtClean="0"/>
              <a:t>1808 – abolition of slave trade</a:t>
            </a:r>
          </a:p>
          <a:p>
            <a:r>
              <a:rPr lang="hu-HU" smtClean="0"/>
              <a:t>1860 – 4 million slaves 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190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smtClean="0"/>
              <a:t>The Missouri Compromise of 1820</a:t>
            </a:r>
            <a:endParaRPr lang="hu-HU" sz="3600" b="1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467153" cy="5037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40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87" y="332657"/>
            <a:ext cx="8355885" cy="633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90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1850 – Fugitive Slave Act</a:t>
            </a:r>
          </a:p>
          <a:p>
            <a:r>
              <a:rPr lang="hu-HU" smtClean="0"/>
              <a:t>Bounty hunters</a:t>
            </a:r>
          </a:p>
          <a:p>
            <a:r>
              <a:rPr lang="hu-HU" smtClean="0"/>
              <a:t>1858 – Dred Scott</a:t>
            </a:r>
          </a:p>
          <a:p>
            <a:r>
              <a:rPr lang="hu-HU" smtClean="0"/>
              <a:t>1854 - The Republican Party</a:t>
            </a:r>
          </a:p>
          <a:p>
            <a:pPr marL="0" indent="0">
              <a:buNone/>
            </a:pPr>
            <a:r>
              <a:rPr lang="hu-HU" smtClean="0"/>
              <a:t>                                   </a:t>
            </a:r>
            <a:r>
              <a:rPr lang="hu-HU" b="1" smtClean="0"/>
              <a:t>Abraham Lincoln</a:t>
            </a:r>
          </a:p>
          <a:p>
            <a:pPr marL="0" indent="0">
              <a:buNone/>
            </a:pPr>
            <a:r>
              <a:rPr lang="hu-HU" b="1"/>
              <a:t> </a:t>
            </a:r>
            <a:r>
              <a:rPr lang="hu-HU" b="1" smtClean="0"/>
              <a:t>                                      </a:t>
            </a:r>
            <a:r>
              <a:rPr lang="hu-HU" smtClean="0"/>
              <a:t>- US President 1861-5</a:t>
            </a:r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594" y="188640"/>
            <a:ext cx="1976239" cy="257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7324645" y="28529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/>
              <a:t>Dred Scott</a:t>
            </a:r>
            <a:endParaRPr lang="hu-HU"/>
          </a:p>
        </p:txBody>
      </p:sp>
      <p:pic>
        <p:nvPicPr>
          <p:cNvPr id="3076" name="Picture 4" descr="http://quotefreaks.com/wp-content/uploads/authors/abraham-lincol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28575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34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63</Words>
  <Application>Microsoft Office PowerPoint</Application>
  <PresentationFormat>Diavetítés a képernyőre (4:3 oldalarány)</PresentationFormat>
  <Paragraphs>13</Paragraphs>
  <Slides>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5" baseType="lpstr">
      <vt:lpstr>Office-téma</vt:lpstr>
      <vt:lpstr>The growth of slavery in North America</vt:lpstr>
      <vt:lpstr>The Missouri Compromise of 1820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growth of slavery in North America</dc:title>
  <dc:creator>Dömötör Ildikó</dc:creator>
  <cp:lastModifiedBy>Dömötör Ildikó</cp:lastModifiedBy>
  <cp:revision>5</cp:revision>
  <dcterms:created xsi:type="dcterms:W3CDTF">2013-10-23T16:23:57Z</dcterms:created>
  <dcterms:modified xsi:type="dcterms:W3CDTF">2013-10-23T16:35:28Z</dcterms:modified>
</cp:coreProperties>
</file>