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54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38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3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5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2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0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12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3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E89C-8CC6-47B2-BE77-2C11AD892A5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9DE8-E804-4D85-A611-3B2A3FF9F3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9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The first Americans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Who were they?</a:t>
            </a:r>
          </a:p>
          <a:p>
            <a:pPr eaLnBrk="1" hangingPunct="1"/>
            <a:r>
              <a:rPr lang="hu-HU" altLang="hu-HU" smtClean="0"/>
              <a:t>Where did they come from?</a:t>
            </a:r>
          </a:p>
          <a:p>
            <a:pPr eaLnBrk="1" hangingPunct="1"/>
            <a:r>
              <a:rPr lang="hu-HU" altLang="hu-HU" smtClean="0"/>
              <a:t>How did they live?</a:t>
            </a:r>
          </a:p>
        </p:txBody>
      </p:sp>
      <p:pic>
        <p:nvPicPr>
          <p:cNvPr id="205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724150"/>
            <a:ext cx="462121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408781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3076" name="Picture 6" descr="ah01_earlysocietie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"/>
            <a:ext cx="82391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4099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13787" cy="6408737"/>
          </a:xfrm>
        </p:spPr>
      </p:pic>
    </p:spTree>
    <p:extLst>
      <p:ext uri="{BB962C8B-B14F-4D97-AF65-F5344CB8AC3E}">
        <p14:creationId xmlns:p14="http://schemas.microsoft.com/office/powerpoint/2010/main" val="27430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/>
              <a:t>Pre-contact societies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altLang="hu-HU" smtClean="0"/>
              <a:t>1200 BC – 400 BC - the OLMEC people</a:t>
            </a:r>
          </a:p>
          <a:p>
            <a:pPr eaLnBrk="1" hangingPunct="1"/>
            <a:r>
              <a:rPr lang="hu-HU" altLang="hu-HU" smtClean="0"/>
              <a:t>AD 250 to 900 – the Maya culture</a:t>
            </a:r>
          </a:p>
          <a:p>
            <a:pPr eaLnBrk="1" hangingPunct="1"/>
            <a:r>
              <a:rPr lang="hu-HU" altLang="hu-HU" smtClean="0"/>
              <a:t>1300-1500 – the Incas</a:t>
            </a:r>
          </a:p>
          <a:p>
            <a:pPr eaLnBrk="1" hangingPunct="1"/>
            <a:r>
              <a:rPr lang="hu-HU" altLang="hu-HU" smtClean="0"/>
              <a:t>The Aztec people</a:t>
            </a:r>
          </a:p>
          <a:p>
            <a:pPr eaLnBrk="1" hangingPunct="1">
              <a:buFontTx/>
              <a:buNone/>
            </a:pPr>
            <a:r>
              <a:rPr lang="hu-HU" altLang="hu-HU" smtClean="0">
                <a:cs typeface="Arial" charset="0"/>
              </a:rPr>
              <a:t>• The Iroquois people</a:t>
            </a:r>
          </a:p>
          <a:p>
            <a:pPr eaLnBrk="1" hangingPunct="1">
              <a:buFontTx/>
              <a:buNone/>
            </a:pPr>
            <a:endParaRPr lang="hu-HU" altLang="hu-HU" smtClean="0">
              <a:cs typeface="Arial" charset="0"/>
            </a:endParaRPr>
          </a:p>
          <a:p>
            <a:pPr eaLnBrk="1" hangingPunct="1"/>
            <a:r>
              <a:rPr lang="hu-HU" altLang="hu-HU" sz="2800" b="1" smtClean="0"/>
              <a:t>The Pueblo people  </a:t>
            </a:r>
          </a:p>
          <a:p>
            <a:pPr eaLnBrk="1" hangingPunct="1">
              <a:buFontTx/>
              <a:buNone/>
            </a:pPr>
            <a:r>
              <a:rPr lang="hu-HU" altLang="hu-HU" sz="2800" b="1" smtClean="0"/>
              <a:t>                Mesa Verde</a:t>
            </a:r>
          </a:p>
          <a:p>
            <a:pPr eaLnBrk="1" hangingPunct="1">
              <a:buFontTx/>
              <a:buNone/>
            </a:pPr>
            <a:endParaRPr lang="hu-HU" altLang="hu-HU" smtClean="0">
              <a:cs typeface="Arial" charset="0"/>
            </a:endParaRPr>
          </a:p>
        </p:txBody>
      </p:sp>
      <p:pic>
        <p:nvPicPr>
          <p:cNvPr id="512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357563"/>
            <a:ext cx="430688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/>
              <a:t>Europe in the 14th-15th c.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The Great Famine 1315-1317</a:t>
            </a:r>
          </a:p>
          <a:p>
            <a:pPr eaLnBrk="1" hangingPunct="1"/>
            <a:r>
              <a:rPr lang="hu-HU" altLang="hu-HU" smtClean="0"/>
              <a:t>The Black Death 1348-1350</a:t>
            </a:r>
          </a:p>
          <a:p>
            <a:pPr eaLnBrk="1" hangingPunct="1"/>
            <a:r>
              <a:rPr lang="hu-HU" altLang="hu-HU" smtClean="0"/>
              <a:t>The Renaissance</a:t>
            </a:r>
          </a:p>
          <a:p>
            <a:pPr eaLnBrk="1" hangingPunct="1"/>
            <a:r>
              <a:rPr lang="hu-HU" altLang="hu-HU" smtClean="0"/>
              <a:t>The Reformation</a:t>
            </a:r>
          </a:p>
          <a:p>
            <a:pPr eaLnBrk="1" hangingPunct="1"/>
            <a:r>
              <a:rPr lang="hu-HU" altLang="hu-HU" smtClean="0"/>
              <a:t>The printing press – Gutenberg – 1440s</a:t>
            </a:r>
          </a:p>
        </p:txBody>
      </p:sp>
    </p:spTree>
    <p:extLst>
      <p:ext uri="{BB962C8B-B14F-4D97-AF65-F5344CB8AC3E}">
        <p14:creationId xmlns:p14="http://schemas.microsoft.com/office/powerpoint/2010/main" val="2997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b="1" smtClean="0"/>
              <a:t>     The Americas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Sedentary / nonsedentary / semisedentary</a:t>
            </a:r>
          </a:p>
          <a:p>
            <a:pPr eaLnBrk="1" hangingPunct="1">
              <a:defRPr/>
            </a:pPr>
            <a:r>
              <a:rPr lang="hu-HU" smtClean="0"/>
              <a:t>Mix of farming and hunting</a:t>
            </a:r>
          </a:p>
          <a:p>
            <a:pPr eaLnBrk="1" hangingPunct="1">
              <a:defRPr/>
            </a:pPr>
            <a:r>
              <a:rPr lang="hu-HU" smtClean="0"/>
              <a:t>Spiritual belief linked to nature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b="1" smtClean="0"/>
              <a:t>            Europe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Mostly sedentary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Farming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Christianity</a:t>
            </a:r>
          </a:p>
        </p:txBody>
      </p:sp>
    </p:spTree>
    <p:extLst>
      <p:ext uri="{BB962C8B-B14F-4D97-AF65-F5344CB8AC3E}">
        <p14:creationId xmlns:p14="http://schemas.microsoft.com/office/powerpoint/2010/main" val="965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The Age of Discovery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Currents 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819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63700"/>
            <a:ext cx="615473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Who discovered America?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sz="2800" smtClean="0"/>
              <a:t>AD 459 – a Buddhist monk: Hoei-Shin</a:t>
            </a:r>
          </a:p>
          <a:p>
            <a:pPr eaLnBrk="1" hangingPunct="1">
              <a:defRPr/>
            </a:pPr>
            <a:r>
              <a:rPr lang="hu-HU" sz="2800" smtClean="0"/>
              <a:t>AD 551 – an Irish monk: Brendan the Bold</a:t>
            </a:r>
          </a:p>
          <a:p>
            <a:pPr eaLnBrk="1" hangingPunct="1">
              <a:defRPr/>
            </a:pPr>
            <a:r>
              <a:rPr lang="hu-HU" sz="2800" smtClean="0"/>
              <a:t>AD 1000 – A Viking sailor: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smtClean="0"/>
              <a:t> Leif Ericson, „Lucky Leif”</a:t>
            </a:r>
          </a:p>
          <a:p>
            <a:pPr eaLnBrk="1" hangingPunct="1">
              <a:defRPr/>
            </a:pPr>
            <a:endParaRPr lang="hu-HU" sz="2400" smtClean="0"/>
          </a:p>
          <a:p>
            <a:pPr eaLnBrk="1" hangingPunct="1">
              <a:defRPr/>
            </a:pPr>
            <a:endParaRPr lang="hu-HU" sz="2400" smtClean="0"/>
          </a:p>
          <a:p>
            <a:pPr eaLnBrk="1" hangingPunct="1">
              <a:defRPr/>
            </a:pPr>
            <a:endParaRPr lang="hu-HU" sz="2400" smtClean="0"/>
          </a:p>
          <a:p>
            <a:pPr eaLnBrk="1" hangingPunct="1">
              <a:defRPr/>
            </a:pPr>
            <a:endParaRPr lang="hu-HU" sz="2400" smtClean="0"/>
          </a:p>
          <a:p>
            <a:pPr eaLnBrk="1" hangingPunct="1">
              <a:defRPr/>
            </a:pPr>
            <a:endParaRPr lang="hu-HU" sz="2400" smtClean="0"/>
          </a:p>
          <a:p>
            <a:pPr eaLnBrk="1" hangingPunct="1">
              <a:defRPr/>
            </a:pPr>
            <a:endParaRPr lang="hu-HU" sz="2400" smtClean="0"/>
          </a:p>
          <a:p>
            <a:pPr marL="0" indent="0" eaLnBrk="1" hangingPunct="1">
              <a:buFontTx/>
              <a:buNone/>
              <a:defRPr/>
            </a:pPr>
            <a:r>
              <a:rPr lang="hu-HU" sz="2400" smtClean="0"/>
              <a:t>                     Reykjavik, Iceland</a:t>
            </a:r>
          </a:p>
        </p:txBody>
      </p:sp>
      <p:pic>
        <p:nvPicPr>
          <p:cNvPr id="922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3116263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6338"/>
            <a:ext cx="36369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The Portuguese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Henry the Navigator</a:t>
            </a:r>
          </a:p>
          <a:p>
            <a:pPr eaLnBrk="1" hangingPunct="1"/>
            <a:r>
              <a:rPr lang="hu-HU" altLang="hu-HU" smtClean="0"/>
              <a:t>1488 – Bartolomeu Dias</a:t>
            </a:r>
          </a:p>
          <a:p>
            <a:pPr eaLnBrk="1" hangingPunct="1"/>
            <a:r>
              <a:rPr lang="hu-HU" altLang="hu-HU" smtClean="0"/>
              <a:t>1498 – Vasco de Gama</a:t>
            </a:r>
          </a:p>
          <a:p>
            <a:pPr eaLnBrk="1" hangingPunct="1"/>
            <a:r>
              <a:rPr lang="hu-HU" altLang="hu-HU" smtClean="0"/>
              <a:t>caravel</a:t>
            </a:r>
          </a:p>
        </p:txBody>
      </p:sp>
      <p:pic>
        <p:nvPicPr>
          <p:cNvPr id="1024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960813"/>
            <a:ext cx="45005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85863"/>
            <a:ext cx="28384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</Words>
  <Application>Microsoft Office PowerPoint</Application>
  <PresentationFormat>Diavetítés a képernyőre (4:3 oldalarány)</PresentationFormat>
  <Paragraphs>51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The first Americans </vt:lpstr>
      <vt:lpstr>PowerPoint bemutató</vt:lpstr>
      <vt:lpstr>PowerPoint bemutató</vt:lpstr>
      <vt:lpstr>Pre-contact societies</vt:lpstr>
      <vt:lpstr>Europe in the 14th-15th c.</vt:lpstr>
      <vt:lpstr>PowerPoint bemutató</vt:lpstr>
      <vt:lpstr>The Age of Discovery</vt:lpstr>
      <vt:lpstr>Who discovered America?</vt:lpstr>
      <vt:lpstr>The Portuguese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Americans </dc:title>
  <dc:creator>Dömötör Ildikó</dc:creator>
  <cp:lastModifiedBy>Dömötör Ildikó</cp:lastModifiedBy>
  <cp:revision>3</cp:revision>
  <dcterms:created xsi:type="dcterms:W3CDTF">2013-10-23T15:48:23Z</dcterms:created>
  <dcterms:modified xsi:type="dcterms:W3CDTF">2013-10-23T15:51:42Z</dcterms:modified>
</cp:coreProperties>
</file>