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9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C81DC43-F168-4326-839D-1F0D68117BF3}" type="datetimeFigureOut">
              <a:rPr lang="hu-HU" smtClean="0"/>
              <a:t>2013.10.23.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DB94217-58A9-4F8E-B5E2-EDEF3783C840}" type="slidenum">
              <a:rPr lang="hu-HU" smtClean="0"/>
              <a:t>‹#›</a:t>
            </a:fld>
            <a:endParaRPr lang="hu-HU"/>
          </a:p>
        </p:txBody>
      </p:sp>
    </p:spTree>
    <p:extLst>
      <p:ext uri="{BB962C8B-B14F-4D97-AF65-F5344CB8AC3E}">
        <p14:creationId xmlns:p14="http://schemas.microsoft.com/office/powerpoint/2010/main" val="220791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C81DC43-F168-4326-839D-1F0D68117BF3}" type="datetimeFigureOut">
              <a:rPr lang="hu-HU" smtClean="0"/>
              <a:t>2013.10.23.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DB94217-58A9-4F8E-B5E2-EDEF3783C840}" type="slidenum">
              <a:rPr lang="hu-HU" smtClean="0"/>
              <a:t>‹#›</a:t>
            </a:fld>
            <a:endParaRPr lang="hu-HU"/>
          </a:p>
        </p:txBody>
      </p:sp>
    </p:spTree>
    <p:extLst>
      <p:ext uri="{BB962C8B-B14F-4D97-AF65-F5344CB8AC3E}">
        <p14:creationId xmlns:p14="http://schemas.microsoft.com/office/powerpoint/2010/main" val="388085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C81DC43-F168-4326-839D-1F0D68117BF3}" type="datetimeFigureOut">
              <a:rPr lang="hu-HU" smtClean="0"/>
              <a:t>2013.10.23.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DB94217-58A9-4F8E-B5E2-EDEF3783C840}" type="slidenum">
              <a:rPr lang="hu-HU" smtClean="0"/>
              <a:t>‹#›</a:t>
            </a:fld>
            <a:endParaRPr lang="hu-HU"/>
          </a:p>
        </p:txBody>
      </p:sp>
    </p:spTree>
    <p:extLst>
      <p:ext uri="{BB962C8B-B14F-4D97-AF65-F5344CB8AC3E}">
        <p14:creationId xmlns:p14="http://schemas.microsoft.com/office/powerpoint/2010/main" val="144930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C81DC43-F168-4326-839D-1F0D68117BF3}" type="datetimeFigureOut">
              <a:rPr lang="hu-HU" smtClean="0"/>
              <a:t>2013.10.23.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DB94217-58A9-4F8E-B5E2-EDEF3783C840}" type="slidenum">
              <a:rPr lang="hu-HU" smtClean="0"/>
              <a:t>‹#›</a:t>
            </a:fld>
            <a:endParaRPr lang="hu-HU"/>
          </a:p>
        </p:txBody>
      </p:sp>
    </p:spTree>
    <p:extLst>
      <p:ext uri="{BB962C8B-B14F-4D97-AF65-F5344CB8AC3E}">
        <p14:creationId xmlns:p14="http://schemas.microsoft.com/office/powerpoint/2010/main" val="346596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C81DC43-F168-4326-839D-1F0D68117BF3}" type="datetimeFigureOut">
              <a:rPr lang="hu-HU" smtClean="0"/>
              <a:t>2013.10.23.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DB94217-58A9-4F8E-B5E2-EDEF3783C840}" type="slidenum">
              <a:rPr lang="hu-HU" smtClean="0"/>
              <a:t>‹#›</a:t>
            </a:fld>
            <a:endParaRPr lang="hu-HU"/>
          </a:p>
        </p:txBody>
      </p:sp>
    </p:spTree>
    <p:extLst>
      <p:ext uri="{BB962C8B-B14F-4D97-AF65-F5344CB8AC3E}">
        <p14:creationId xmlns:p14="http://schemas.microsoft.com/office/powerpoint/2010/main" val="252872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C81DC43-F168-4326-839D-1F0D68117BF3}" type="datetimeFigureOut">
              <a:rPr lang="hu-HU" smtClean="0"/>
              <a:t>2013.10.23.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DB94217-58A9-4F8E-B5E2-EDEF3783C840}" type="slidenum">
              <a:rPr lang="hu-HU" smtClean="0"/>
              <a:t>‹#›</a:t>
            </a:fld>
            <a:endParaRPr lang="hu-HU"/>
          </a:p>
        </p:txBody>
      </p:sp>
    </p:spTree>
    <p:extLst>
      <p:ext uri="{BB962C8B-B14F-4D97-AF65-F5344CB8AC3E}">
        <p14:creationId xmlns:p14="http://schemas.microsoft.com/office/powerpoint/2010/main" val="362062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C81DC43-F168-4326-839D-1F0D68117BF3}" type="datetimeFigureOut">
              <a:rPr lang="hu-HU" smtClean="0"/>
              <a:t>2013.10.23.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5DB94217-58A9-4F8E-B5E2-EDEF3783C840}" type="slidenum">
              <a:rPr lang="hu-HU" smtClean="0"/>
              <a:t>‹#›</a:t>
            </a:fld>
            <a:endParaRPr lang="hu-HU"/>
          </a:p>
        </p:txBody>
      </p:sp>
    </p:spTree>
    <p:extLst>
      <p:ext uri="{BB962C8B-B14F-4D97-AF65-F5344CB8AC3E}">
        <p14:creationId xmlns:p14="http://schemas.microsoft.com/office/powerpoint/2010/main" val="175435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C81DC43-F168-4326-839D-1F0D68117BF3}" type="datetimeFigureOut">
              <a:rPr lang="hu-HU" smtClean="0"/>
              <a:t>2013.10.23.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5DB94217-58A9-4F8E-B5E2-EDEF3783C840}" type="slidenum">
              <a:rPr lang="hu-HU" smtClean="0"/>
              <a:t>‹#›</a:t>
            </a:fld>
            <a:endParaRPr lang="hu-HU"/>
          </a:p>
        </p:txBody>
      </p:sp>
    </p:spTree>
    <p:extLst>
      <p:ext uri="{BB962C8B-B14F-4D97-AF65-F5344CB8AC3E}">
        <p14:creationId xmlns:p14="http://schemas.microsoft.com/office/powerpoint/2010/main" val="415596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C81DC43-F168-4326-839D-1F0D68117BF3}" type="datetimeFigureOut">
              <a:rPr lang="hu-HU" smtClean="0"/>
              <a:t>2013.10.23.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5DB94217-58A9-4F8E-B5E2-EDEF3783C840}" type="slidenum">
              <a:rPr lang="hu-HU" smtClean="0"/>
              <a:t>‹#›</a:t>
            </a:fld>
            <a:endParaRPr lang="hu-HU"/>
          </a:p>
        </p:txBody>
      </p:sp>
    </p:spTree>
    <p:extLst>
      <p:ext uri="{BB962C8B-B14F-4D97-AF65-F5344CB8AC3E}">
        <p14:creationId xmlns:p14="http://schemas.microsoft.com/office/powerpoint/2010/main" val="360439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C81DC43-F168-4326-839D-1F0D68117BF3}" type="datetimeFigureOut">
              <a:rPr lang="hu-HU" smtClean="0"/>
              <a:t>2013.10.23.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DB94217-58A9-4F8E-B5E2-EDEF3783C840}" type="slidenum">
              <a:rPr lang="hu-HU" smtClean="0"/>
              <a:t>‹#›</a:t>
            </a:fld>
            <a:endParaRPr lang="hu-HU"/>
          </a:p>
        </p:txBody>
      </p:sp>
    </p:spTree>
    <p:extLst>
      <p:ext uri="{BB962C8B-B14F-4D97-AF65-F5344CB8AC3E}">
        <p14:creationId xmlns:p14="http://schemas.microsoft.com/office/powerpoint/2010/main" val="391503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C81DC43-F168-4326-839D-1F0D68117BF3}" type="datetimeFigureOut">
              <a:rPr lang="hu-HU" smtClean="0"/>
              <a:t>2013.10.23.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DB94217-58A9-4F8E-B5E2-EDEF3783C840}" type="slidenum">
              <a:rPr lang="hu-HU" smtClean="0"/>
              <a:t>‹#›</a:t>
            </a:fld>
            <a:endParaRPr lang="hu-HU"/>
          </a:p>
        </p:txBody>
      </p:sp>
    </p:spTree>
    <p:extLst>
      <p:ext uri="{BB962C8B-B14F-4D97-AF65-F5344CB8AC3E}">
        <p14:creationId xmlns:p14="http://schemas.microsoft.com/office/powerpoint/2010/main" val="9572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1DC43-F168-4326-839D-1F0D68117BF3}" type="datetimeFigureOut">
              <a:rPr lang="hu-HU" smtClean="0"/>
              <a:t>2013.10.23.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94217-58A9-4F8E-B5E2-EDEF3783C840}" type="slidenum">
              <a:rPr lang="hu-HU" smtClean="0"/>
              <a:t>‹#›</a:t>
            </a:fld>
            <a:endParaRPr lang="hu-HU"/>
          </a:p>
        </p:txBody>
      </p:sp>
    </p:spTree>
    <p:extLst>
      <p:ext uri="{BB962C8B-B14F-4D97-AF65-F5344CB8AC3E}">
        <p14:creationId xmlns:p14="http://schemas.microsoft.com/office/powerpoint/2010/main" val="3944739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8640"/>
            <a:ext cx="4896544" cy="645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494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smtClean="0"/>
              <a:t>The Gettysburg Address - 1863</a:t>
            </a:r>
            <a:endParaRPr lang="hu-HU" b="1"/>
          </a:p>
        </p:txBody>
      </p:sp>
      <p:sp>
        <p:nvSpPr>
          <p:cNvPr id="3" name="Tartalom helye 2"/>
          <p:cNvSpPr>
            <a:spLocks noGrp="1"/>
          </p:cNvSpPr>
          <p:nvPr>
            <p:ph idx="1"/>
          </p:nvPr>
        </p:nvSpPr>
        <p:spPr/>
        <p:txBody>
          <a:bodyPr>
            <a:normAutofit fontScale="55000" lnSpcReduction="20000"/>
          </a:bodyPr>
          <a:lstStyle/>
          <a:p>
            <a:pPr marL="0" indent="0">
              <a:buNone/>
            </a:pPr>
            <a:r>
              <a:rPr lang="en-US" b="1"/>
              <a:t>Four score and seven years ago our fathers brought forth on this continent, a new nation, conceived in Liberty, and dedicated to the proposition that all men are created equal. 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 </a:t>
            </a:r>
          </a:p>
          <a:p>
            <a:pPr marL="0" indent="0">
              <a:buNone/>
            </a:pPr>
            <a:r>
              <a:rPr lang="en-US" b="1"/>
              <a:t>But, in a larger sense, we can not dedicate -- we can not consecrate -- we can not hallow --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 -- that from these honored dead we take increased devotion to that cause for which they gave the last full measure of devotion -- that we here highly resolve that these dead shall not have died in vain -- that this nation, under God, shall have a new birth of freedom -- </a:t>
            </a:r>
            <a:r>
              <a:rPr lang="en-US" b="1" u="sng"/>
              <a:t>and that government of the people, by the people, for the people, shall not perish from the earth. </a:t>
            </a:r>
          </a:p>
          <a:p>
            <a:endParaRPr lang="hu-HU"/>
          </a:p>
        </p:txBody>
      </p:sp>
    </p:spTree>
    <p:extLst>
      <p:ext uri="{BB962C8B-B14F-4D97-AF65-F5344CB8AC3E}">
        <p14:creationId xmlns:p14="http://schemas.microsoft.com/office/powerpoint/2010/main" val="1018293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r>
              <a:rPr lang="hu-HU" smtClean="0"/>
              <a:t>Black Codes</a:t>
            </a:r>
          </a:p>
          <a:p>
            <a:r>
              <a:rPr lang="hu-HU" smtClean="0"/>
              <a:t>1866 – Civil Rights Act</a:t>
            </a:r>
          </a:p>
          <a:p>
            <a:r>
              <a:rPr lang="hu-HU" smtClean="0"/>
              <a:t>1867 – Reconstruction Act</a:t>
            </a:r>
          </a:p>
          <a:p>
            <a:r>
              <a:rPr lang="hu-HU" smtClean="0"/>
              <a:t>Ku Klux Klan</a:t>
            </a:r>
          </a:p>
          <a:p>
            <a:r>
              <a:rPr lang="hu-HU" smtClean="0"/>
              <a:t>Plessy v. Ferguson, 1896</a:t>
            </a:r>
          </a:p>
          <a:p>
            <a:r>
              <a:rPr lang="hu-HU" smtClean="0"/>
              <a:t>Brown v. Topeka, 1954</a:t>
            </a:r>
            <a:endParaRPr lang="hu-HU"/>
          </a:p>
        </p:txBody>
      </p:sp>
    </p:spTree>
    <p:extLst>
      <p:ext uri="{BB962C8B-B14F-4D97-AF65-F5344CB8AC3E}">
        <p14:creationId xmlns:p14="http://schemas.microsoft.com/office/powerpoint/2010/main" val="4201037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341</Words>
  <Application>Microsoft Office PowerPoint</Application>
  <PresentationFormat>Diavetítés a képernyőre (4:3 oldalarány)</PresentationFormat>
  <Paragraphs>9</Paragraphs>
  <Slides>3</Slides>
  <Notes>0</Notes>
  <HiddenSlides>0</HiddenSlides>
  <MMClips>0</MMClips>
  <ScaleCrop>false</ScaleCrop>
  <HeadingPairs>
    <vt:vector size="4" baseType="variant">
      <vt:variant>
        <vt:lpstr>Téma</vt:lpstr>
      </vt:variant>
      <vt:variant>
        <vt:i4>1</vt:i4>
      </vt:variant>
      <vt:variant>
        <vt:lpstr>Diacímek</vt:lpstr>
      </vt:variant>
      <vt:variant>
        <vt:i4>3</vt:i4>
      </vt:variant>
    </vt:vector>
  </HeadingPairs>
  <TitlesOfParts>
    <vt:vector size="4" baseType="lpstr">
      <vt:lpstr>Office-téma</vt:lpstr>
      <vt:lpstr>PowerPoint bemutató</vt:lpstr>
      <vt:lpstr>The Gettysburg Address - 1863</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Dömötör Ildikó</dc:creator>
  <cp:lastModifiedBy>Dömötör Ildikó</cp:lastModifiedBy>
  <cp:revision>2</cp:revision>
  <dcterms:created xsi:type="dcterms:W3CDTF">2013-10-23T16:28:11Z</dcterms:created>
  <dcterms:modified xsi:type="dcterms:W3CDTF">2013-10-23T16:44:02Z</dcterms:modified>
</cp:coreProperties>
</file>