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37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24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9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28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34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33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64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30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862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44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8E7A-815E-4018-8368-8B024600B539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7A20-4746-451D-BA07-1620C87646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37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r>
              <a:rPr lang="hu-HU" smtClean="0"/>
              <a:t>1765 – Stamp Act</a:t>
            </a:r>
          </a:p>
          <a:p>
            <a:r>
              <a:rPr lang="hu-HU" smtClean="0"/>
              <a:t>1766 – Declaratory Act</a:t>
            </a:r>
          </a:p>
          <a:p>
            <a:r>
              <a:rPr lang="hu-HU" smtClean="0"/>
              <a:t>1770 - </a:t>
            </a:r>
            <a:r>
              <a:rPr lang="hu-HU" b="1" smtClean="0"/>
              <a:t>Boston Massacre</a:t>
            </a:r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endParaRPr lang="hu-HU" smtClean="0"/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endParaRPr lang="hu-HU" smtClean="0"/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endParaRPr lang="hu-HU" smtClean="0"/>
          </a:p>
          <a:p>
            <a:pPr marL="0" indent="0">
              <a:buNone/>
            </a:pPr>
            <a:r>
              <a:rPr lang="hu-HU" smtClean="0"/>
              <a:t>                                     </a:t>
            </a:r>
            <a:r>
              <a:rPr lang="hu-HU" sz="2000" smtClean="0"/>
              <a:t>A print by Paul Revere</a:t>
            </a:r>
          </a:p>
          <a:p>
            <a:endParaRPr lang="hu-HU" sz="200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468766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hu-HU" sz="2800" smtClean="0"/>
              <a:t>1767 – new taxes on tea, paper, etc.</a:t>
            </a:r>
          </a:p>
          <a:p>
            <a:r>
              <a:rPr lang="hu-HU" sz="2800" smtClean="0"/>
              <a:t>1770 – all duties were removed except for the one on tea</a:t>
            </a:r>
          </a:p>
          <a:p>
            <a:r>
              <a:rPr lang="hu-HU" sz="2800" b="1" smtClean="0"/>
              <a:t>1773 – Boston Tea Party</a:t>
            </a:r>
            <a:endParaRPr lang="hu-HU" sz="2800" b="1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6084168" cy="39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u-HU" smtClean="0"/>
              <a:t>The Intolerable Acts</a:t>
            </a:r>
          </a:p>
          <a:p>
            <a:r>
              <a:rPr lang="hu-HU" smtClean="0"/>
              <a:t>1774 – First Continental Congress</a:t>
            </a:r>
          </a:p>
          <a:p>
            <a:r>
              <a:rPr lang="hu-HU" b="1" smtClean="0"/>
              <a:t>18 April 1775 </a:t>
            </a:r>
            <a:r>
              <a:rPr lang="hu-HU" smtClean="0"/>
              <a:t>– Lexington, Concord, Minutemen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5549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hu-HU" smtClean="0"/>
              <a:t>May 1775 – Second Continental Congress</a:t>
            </a:r>
          </a:p>
          <a:p>
            <a:r>
              <a:rPr lang="hu-HU" smtClean="0"/>
              <a:t>4 July 1776 – </a:t>
            </a:r>
            <a:r>
              <a:rPr lang="hu-HU" b="1" smtClean="0"/>
              <a:t>Declaration of Independence</a:t>
            </a:r>
          </a:p>
          <a:p>
            <a:pPr marL="0" indent="0">
              <a:buNone/>
            </a:pPr>
            <a:r>
              <a:rPr lang="hu-HU" sz="2800" smtClean="0"/>
              <a:t>- Thomas Jefferson, John Locke</a:t>
            </a:r>
            <a:endParaRPr lang="hu-HU" sz="280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32856"/>
            <a:ext cx="3151119" cy="46279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20888"/>
            <a:ext cx="5275312" cy="41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smtClean="0"/>
              <a:t>American War of Independence 1776 - 1783</a:t>
            </a:r>
            <a:endParaRPr lang="hu-HU" sz="3200" b="1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hu-HU" sz="1800" smtClean="0"/>
              <a:t>October 1777 – Saratoga</a:t>
            </a:r>
          </a:p>
          <a:p>
            <a:endParaRPr lang="hu-HU" sz="1800" smtClean="0"/>
          </a:p>
          <a:p>
            <a:r>
              <a:rPr lang="hu-HU" sz="1800" smtClean="0"/>
              <a:t>Februar 1778 – alliance with France</a:t>
            </a:r>
          </a:p>
          <a:p>
            <a:endParaRPr lang="hu-HU" sz="1800" smtClean="0"/>
          </a:p>
          <a:p>
            <a:r>
              <a:rPr lang="hu-HU" sz="1800" smtClean="0"/>
              <a:t>17 October 1781 – Yorktown, Virginia</a:t>
            </a:r>
          </a:p>
          <a:p>
            <a:endParaRPr lang="hu-HU" sz="1800" b="1" smtClean="0"/>
          </a:p>
          <a:p>
            <a:r>
              <a:rPr lang="hu-HU" sz="1800" b="1" smtClean="0"/>
              <a:t>September 1783  – Treaty of Paris</a:t>
            </a:r>
            <a:endParaRPr lang="hu-HU" sz="1800" b="1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59959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616624"/>
          </a:xfrm>
        </p:spPr>
        <p:txBody>
          <a:bodyPr/>
          <a:lstStyle/>
          <a:p>
            <a:r>
              <a:rPr lang="hu-HU" smtClean="0"/>
              <a:t>1781 – </a:t>
            </a:r>
            <a:r>
              <a:rPr lang="hu-HU" b="1" smtClean="0"/>
              <a:t>Articles of Confederation</a:t>
            </a:r>
          </a:p>
          <a:p>
            <a:endParaRPr lang="hu-HU" smtClean="0"/>
          </a:p>
          <a:p>
            <a:r>
              <a:rPr lang="hu-HU" smtClean="0"/>
              <a:t>May 1787 – Constitutional Convention</a:t>
            </a:r>
          </a:p>
          <a:p>
            <a:r>
              <a:rPr lang="hu-HU" smtClean="0"/>
              <a:t>Federal system of government</a:t>
            </a:r>
          </a:p>
          <a:p>
            <a:endParaRPr lang="hu-HU"/>
          </a:p>
          <a:p>
            <a:r>
              <a:rPr lang="hu-HU" smtClean="0"/>
              <a:t>1791 – </a:t>
            </a:r>
            <a:r>
              <a:rPr lang="hu-HU" b="1" smtClean="0"/>
              <a:t>Bill of Rights</a:t>
            </a:r>
            <a:endParaRPr lang="hu-HU" b="1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0136"/>
            <a:ext cx="3838920" cy="27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131</Words>
  <Application>Microsoft Office PowerPoint</Application>
  <PresentationFormat>Diavetítés a képernyőre (4:3 oldalarány)</PresentationFormat>
  <Paragraphs>33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PowerPoint bemutató</vt:lpstr>
      <vt:lpstr>PowerPoint bemutató</vt:lpstr>
      <vt:lpstr>PowerPoint bemutató</vt:lpstr>
      <vt:lpstr>PowerPoint bemutató</vt:lpstr>
      <vt:lpstr>American War of Independence 1776 - 1783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Dömötör Ildikó</dc:creator>
  <cp:lastModifiedBy>Dömötör Ildikó</cp:lastModifiedBy>
  <cp:revision>5</cp:revision>
  <dcterms:created xsi:type="dcterms:W3CDTF">2013-10-23T16:03:08Z</dcterms:created>
  <dcterms:modified xsi:type="dcterms:W3CDTF">2013-10-23T16:43:00Z</dcterms:modified>
</cp:coreProperties>
</file>