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A7D6-0D37-49AC-968E-A9819E959F5E}" type="datetimeFigureOut">
              <a:rPr lang="hu-HU" smtClean="0"/>
              <a:t>2013.10.30.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39E4-BDA5-4D65-93C9-E2F7633B3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918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A7D6-0D37-49AC-968E-A9819E959F5E}" type="datetimeFigureOut">
              <a:rPr lang="hu-HU" smtClean="0"/>
              <a:t>2013.10.30.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39E4-BDA5-4D65-93C9-E2F7633B3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989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A7D6-0D37-49AC-968E-A9819E959F5E}" type="datetimeFigureOut">
              <a:rPr lang="hu-HU" smtClean="0"/>
              <a:t>2013.10.30.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39E4-BDA5-4D65-93C9-E2F7633B3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905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A7D6-0D37-49AC-968E-A9819E959F5E}" type="datetimeFigureOut">
              <a:rPr lang="hu-HU" smtClean="0"/>
              <a:t>2013.10.30.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39E4-BDA5-4D65-93C9-E2F7633B3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697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A7D6-0D37-49AC-968E-A9819E959F5E}" type="datetimeFigureOut">
              <a:rPr lang="hu-HU" smtClean="0"/>
              <a:t>2013.10.30.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39E4-BDA5-4D65-93C9-E2F7633B3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479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A7D6-0D37-49AC-968E-A9819E959F5E}" type="datetimeFigureOut">
              <a:rPr lang="hu-HU" smtClean="0"/>
              <a:t>2013.10.30.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39E4-BDA5-4D65-93C9-E2F7633B3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594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A7D6-0D37-49AC-968E-A9819E959F5E}" type="datetimeFigureOut">
              <a:rPr lang="hu-HU" smtClean="0"/>
              <a:t>2013.10.30.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39E4-BDA5-4D65-93C9-E2F7633B3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212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A7D6-0D37-49AC-968E-A9819E959F5E}" type="datetimeFigureOut">
              <a:rPr lang="hu-HU" smtClean="0"/>
              <a:t>2013.10.30.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39E4-BDA5-4D65-93C9-E2F7633B3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60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A7D6-0D37-49AC-968E-A9819E959F5E}" type="datetimeFigureOut">
              <a:rPr lang="hu-HU" smtClean="0"/>
              <a:t>2013.10.30.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39E4-BDA5-4D65-93C9-E2F7633B3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839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A7D6-0D37-49AC-968E-A9819E959F5E}" type="datetimeFigureOut">
              <a:rPr lang="hu-HU" smtClean="0"/>
              <a:t>2013.10.30.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39E4-BDA5-4D65-93C9-E2F7633B3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51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2A7D6-0D37-49AC-968E-A9819E959F5E}" type="datetimeFigureOut">
              <a:rPr lang="hu-HU" smtClean="0"/>
              <a:t>2013.10.30.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39E4-BDA5-4D65-93C9-E2F7633B3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848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2A7D6-0D37-49AC-968E-A9819E959F5E}" type="datetimeFigureOut">
              <a:rPr lang="hu-HU" smtClean="0"/>
              <a:t>2013.10.30.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739E4-BDA5-4D65-93C9-E2F7633B3BD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736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ctrTitle"/>
          </p:nvPr>
        </p:nvSpPr>
        <p:spPr>
          <a:xfrm>
            <a:off x="755650" y="333375"/>
            <a:ext cx="7772400" cy="1079500"/>
          </a:xfrm>
        </p:spPr>
        <p:txBody>
          <a:bodyPr/>
          <a:lstStyle/>
          <a:p>
            <a:r>
              <a:rPr lang="hu-HU" altLang="hu-HU" b="1" smtClean="0"/>
              <a:t>1775 - Daniel Boone</a:t>
            </a:r>
          </a:p>
        </p:txBody>
      </p:sp>
      <p:sp>
        <p:nvSpPr>
          <p:cNvPr id="8195" name="Alcím 2"/>
          <p:cNvSpPr>
            <a:spLocks noGrp="1"/>
          </p:cNvSpPr>
          <p:nvPr>
            <p:ph type="subTitle" idx="1"/>
          </p:nvPr>
        </p:nvSpPr>
        <p:spPr>
          <a:xfrm>
            <a:off x="1116013" y="1557338"/>
            <a:ext cx="6400800" cy="1752600"/>
          </a:xfrm>
        </p:spPr>
        <p:txBody>
          <a:bodyPr/>
          <a:lstStyle/>
          <a:p>
            <a:endParaRPr lang="hu-HU" altLang="hu-HU" smtClean="0"/>
          </a:p>
        </p:txBody>
      </p:sp>
      <p:pic>
        <p:nvPicPr>
          <p:cNvPr id="8196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12875"/>
            <a:ext cx="76200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897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Westward Expansion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1787 – Northwest Ordinance law</a:t>
            </a:r>
          </a:p>
          <a:p>
            <a:r>
              <a:rPr lang="hu-HU" smtClean="0"/>
              <a:t>1817 – President Monroe</a:t>
            </a:r>
          </a:p>
          <a:p>
            <a:r>
              <a:rPr lang="hu-HU" smtClean="0"/>
              <a:t>1830 – Indian Removal Act</a:t>
            </a:r>
          </a:p>
          <a:p>
            <a:r>
              <a:rPr lang="hu-HU" smtClean="0"/>
              <a:t>1838 – Trail of Tears</a:t>
            </a:r>
          </a:p>
          <a:p>
            <a:pPr marL="0" indent="0">
              <a:buNone/>
            </a:pPr>
            <a:r>
              <a:rPr lang="hu-HU" smtClean="0"/>
              <a:t>Cherokees</a:t>
            </a:r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509119"/>
            <a:ext cx="3672408" cy="2227071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607" y="3861048"/>
            <a:ext cx="3678373" cy="2398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961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71" y="237434"/>
            <a:ext cx="7664953" cy="6215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18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hu-HU" smtClean="0"/>
              <a:t>War of 1812</a:t>
            </a:r>
          </a:p>
          <a:p>
            <a:r>
              <a:rPr lang="hu-HU"/>
              <a:t>Louisiana Purchase 1803</a:t>
            </a: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37634"/>
            <a:ext cx="5688632" cy="370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29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Oregon Treaty of 1846</a:t>
            </a:r>
          </a:p>
          <a:p>
            <a:r>
              <a:rPr lang="hu-HU" smtClean="0"/>
              <a:t>Texas</a:t>
            </a:r>
          </a:p>
          <a:p>
            <a:r>
              <a:rPr lang="hu-HU" smtClean="0"/>
              <a:t>1846-1848 – the Mexican-American War</a:t>
            </a:r>
          </a:p>
          <a:p>
            <a:r>
              <a:rPr lang="hu-HU" smtClean="0"/>
              <a:t>1853 – Gadsden Purchase</a:t>
            </a:r>
          </a:p>
          <a:p>
            <a:r>
              <a:rPr lang="hu-HU" smtClean="0"/>
              <a:t>1867 – Alaska Purchase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78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50</Words>
  <Application>Microsoft Office PowerPoint</Application>
  <PresentationFormat>Diavetítés a képernyőre (4:3 oldalarány)</PresentationFormat>
  <Paragraphs>14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1775 - Daniel Boone</vt:lpstr>
      <vt:lpstr>Westward Expansion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Westward Expansion</dc:title>
  <dc:creator>Dömötör Ildikó</dc:creator>
  <cp:lastModifiedBy>Dömötör Ildikó</cp:lastModifiedBy>
  <cp:revision>18</cp:revision>
  <dcterms:created xsi:type="dcterms:W3CDTF">2013-10-23T16:40:08Z</dcterms:created>
  <dcterms:modified xsi:type="dcterms:W3CDTF">2013-10-30T16:07:17Z</dcterms:modified>
</cp:coreProperties>
</file>