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8" r:id="rId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615-886C-4F89-A71A-B38A008D7EA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A763-32D4-4F04-8624-56501EDD08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87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615-886C-4F89-A71A-B38A008D7EA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A763-32D4-4F04-8624-56501EDD08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6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615-886C-4F89-A71A-B38A008D7EA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A763-32D4-4F04-8624-56501EDD08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17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615-886C-4F89-A71A-B38A008D7EA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A763-32D4-4F04-8624-56501EDD08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28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615-886C-4F89-A71A-B38A008D7EA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A763-32D4-4F04-8624-56501EDD08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242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615-886C-4F89-A71A-B38A008D7EA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A763-32D4-4F04-8624-56501EDD08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13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615-886C-4F89-A71A-B38A008D7EA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A763-32D4-4F04-8624-56501EDD08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278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615-886C-4F89-A71A-B38A008D7EA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A763-32D4-4F04-8624-56501EDD08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552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615-886C-4F89-A71A-B38A008D7EA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A763-32D4-4F04-8624-56501EDD08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09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615-886C-4F89-A71A-B38A008D7EA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A763-32D4-4F04-8624-56501EDD08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00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615-886C-4F89-A71A-B38A008D7EA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A763-32D4-4F04-8624-56501EDD08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915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E6615-886C-4F89-A71A-B38A008D7EA7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9A763-32D4-4F04-8624-56501EDD08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460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4" y="181838"/>
            <a:ext cx="8910671" cy="603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3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"/>
            <a:ext cx="8229600" cy="836711"/>
          </a:xfrm>
        </p:spPr>
        <p:txBody>
          <a:bodyPr>
            <a:normAutofit/>
          </a:bodyPr>
          <a:lstStyle/>
          <a:p>
            <a:r>
              <a:rPr lang="hu-HU" smtClean="0"/>
              <a:t>Opposition to slavery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3501008"/>
            <a:ext cx="3941654" cy="3168352"/>
          </a:xfrm>
          <a:noFill/>
        </p:spPr>
        <p:txBody>
          <a:bodyPr/>
          <a:lstStyle/>
          <a:p>
            <a:r>
              <a:rPr lang="hu-HU" smtClean="0"/>
              <a:t>John Brown</a:t>
            </a:r>
          </a:p>
          <a:p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6663"/>
            <a:ext cx="2880320" cy="208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62222"/>
            <a:ext cx="3941654" cy="227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79512" y="87733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William Lloyd Garrison</a:t>
            </a:r>
          </a:p>
        </p:txBody>
      </p:sp>
      <p:pic>
        <p:nvPicPr>
          <p:cNvPr id="5125" name="Picture 5" descr="http://www.kgkl.net/wp-content/uploads/2012/11/Harriet-Tub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71295"/>
            <a:ext cx="2664296" cy="338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4.bp.blogspot.com/-8r0UCm07SIg/TgJ0r0VwanI/AAAAAAAAAJM/-1moVfICXNY/s1600/uncle+tom%2527s+cab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79659"/>
            <a:ext cx="2163447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8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The American Civil War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772816"/>
            <a:ext cx="78009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1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Diavetítés a képernyőre (4:3 oldalarány)</PresentationFormat>
  <Paragraphs>4</Paragraphs>
  <Slides>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4" baseType="lpstr">
      <vt:lpstr>Office-téma</vt:lpstr>
      <vt:lpstr>PowerPoint bemutató</vt:lpstr>
      <vt:lpstr>Opposition to slavery</vt:lpstr>
      <vt:lpstr>The American Civil War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Opposition to slavery</dc:title>
  <dc:creator>Dömötör Ildikó</dc:creator>
  <cp:lastModifiedBy>Dömötör Ildikó</cp:lastModifiedBy>
  <cp:revision>5</cp:revision>
  <dcterms:created xsi:type="dcterms:W3CDTF">2013-10-23T16:24:52Z</dcterms:created>
  <dcterms:modified xsi:type="dcterms:W3CDTF">2013-10-23T16:30:00Z</dcterms:modified>
</cp:coreProperties>
</file>