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3" r:id="rId4"/>
    <p:sldId id="274" r:id="rId5"/>
    <p:sldId id="275" r:id="rId6"/>
    <p:sldId id="265" r:id="rId7"/>
    <p:sldId id="276" r:id="rId8"/>
    <p:sldId id="277" r:id="rId9"/>
    <p:sldId id="278" r:id="rId10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707" autoAdjust="0"/>
  </p:normalViewPr>
  <p:slideViewPr>
    <p:cSldViewPr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erékszögű háromszö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zabadkézi sokszög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Szabadkézi sokszög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Szabadkézi sokszög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Egyenes összekötő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Sávnyí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Sávnyí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zabadkézi sokszög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erékszögű háromszö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ávnyí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Sávnyí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abadkézi sokszög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zabadkézi sokszög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erékszögű háromszö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66288A7-28CC-48DB-AB8A-628776359579}" type="datetimeFigureOut">
              <a:rPr lang="hu-HU" smtClean="0"/>
              <a:pPr/>
              <a:t>2021. 04. 06.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4169AF5-9AB4-4D77-8FC6-7006F5D32E0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71600" y="1752601"/>
            <a:ext cx="6912768" cy="213563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Egy tanulmányi kirándulás szervezési szempontjai és kivitelezése</a:t>
            </a:r>
            <a:endParaRPr lang="hu-HU" dirty="0">
              <a:solidFill>
                <a:schemeClr val="accent4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5800" y="3888239"/>
            <a:ext cx="7772400" cy="1268952"/>
          </a:xfrm>
        </p:spPr>
        <p:txBody>
          <a:bodyPr>
            <a:noAutofit/>
          </a:bodyPr>
          <a:lstStyle/>
          <a:p>
            <a:pPr algn="ctr"/>
            <a:r>
              <a:rPr lang="hu-HU" sz="1800" b="1" dirty="0" smtClean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Dudás Éva</a:t>
            </a:r>
          </a:p>
          <a:p>
            <a:pPr algn="ctr"/>
            <a:r>
              <a:rPr lang="hu-HU" sz="1800" b="1" dirty="0" smtClean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Intézményi koordinátor </a:t>
            </a:r>
          </a:p>
          <a:p>
            <a:pPr algn="ctr"/>
            <a:r>
              <a:rPr lang="hu-HU" sz="1800" b="1" dirty="0" smtClean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Nemzetközi </a:t>
            </a:r>
            <a:r>
              <a:rPr lang="hu-HU" sz="1800" b="1" dirty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Kapcsolatok </a:t>
            </a:r>
            <a:r>
              <a:rPr lang="hu-HU" sz="1800" b="1" dirty="0" smtClean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Iroda</a:t>
            </a:r>
          </a:p>
          <a:p>
            <a:pPr algn="ctr"/>
            <a:endParaRPr lang="hu-HU" sz="1800" b="1" dirty="0">
              <a:solidFill>
                <a:schemeClr val="accent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hu-HU" sz="1800" b="1" dirty="0" smtClean="0">
              <a:solidFill>
                <a:schemeClr val="accent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hu-HU" sz="1800" b="1" dirty="0" smtClean="0"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hu-HU" sz="1800" b="1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Az </a:t>
            </a:r>
            <a:r>
              <a:rPr lang="hu-HU" sz="18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EFOP-3.2.14-17-2017-00004 azonosító számú „</a:t>
            </a:r>
            <a:r>
              <a:rPr lang="hu-HU" sz="1800" b="1" dirty="0" err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NyEW</a:t>
            </a:r>
            <a:r>
              <a:rPr lang="hu-HU" sz="1800" b="1" dirty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WAY – Az angol nyelvoktatás megújítása a Nyíregyházi </a:t>
            </a:r>
            <a:r>
              <a:rPr lang="hu-HU" sz="1800" b="1" dirty="0" smtClean="0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Egyetemmel c. pályázat</a:t>
            </a:r>
          </a:p>
        </p:txBody>
      </p:sp>
      <p:pic>
        <p:nvPicPr>
          <p:cNvPr id="6" name="Kép 5" descr="12743783_1690722357842513_881911862243317538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188640"/>
            <a:ext cx="1844824" cy="1844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/>
          </a:bodyPr>
          <a:lstStyle/>
          <a:p>
            <a:pPr fontAlgn="t"/>
            <a:endParaRPr lang="hu-HU" sz="2300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Résztvevők: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középiskola 2 fő diák, 1 oktató, NYE résztvevők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CÉL: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tanulmányi és kulturális út során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szerzett innovatív tapasztalatok gyűjtése, élményközpontú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oktatási módszer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alkalmazása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yelvtanulás ösztönzése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36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Tervek </a:t>
            </a:r>
            <a:r>
              <a:rPr lang="hu-H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3600" dirty="0" smtClean="0">
                <a:latin typeface="Times New Roman" pitchFamily="18" charset="0"/>
                <a:cs typeface="Times New Roman" pitchFamily="18" charset="0"/>
              </a:rPr>
            </a:br>
            <a:endParaRPr lang="hu-H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383" y="4149080"/>
            <a:ext cx="4319863" cy="216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Font typeface="Wingdings" panose="05000000000000000000" pitchFamily="2" charset="2"/>
              <a:buChar char="Ø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Szervezési idő: több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hónapos folyamat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összeállítása: London, 2019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szeptember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4-6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(Szakmai program/szabadidős programok!)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Értesítő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levelek megküldése, diákoknak szintfelmérő-kiválasztási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folyamat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Szülők kérdései, biztosítás szervezése, ételallergiák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Repülő járat, transzfer szervezése, hotel kiválasztása- közbeszerzési folyamat-többlépcsős folyamat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Nehézségek kezelése (betegség utazás előtt)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Szervezési folyamat, tapasztalatok</a:t>
            </a:r>
            <a:endParaRPr lang="hu-H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t">
              <a:buFont typeface="Wingdings" panose="05000000000000000000" pitchFamily="2" charset="2"/>
              <a:buChar char="Ø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London kézikönyv kiutazóknak c. dokumentum elkészítése 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2019.09.04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London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Eye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látogatás, Tower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London látogatás 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2019.09.05 - British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és University of London látogatás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Trafalgar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tér látogatás és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Picadilly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Circus látogatás, séta (15:00-17:00 között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Font typeface="Wingdings" panose="05000000000000000000" pitchFamily="2" charset="2"/>
              <a:buChar char="Ø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2019.09.06.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-Buckingham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Palota őrségváltás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megtekintés,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Park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Parliament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látogatás </a:t>
            </a:r>
            <a:endParaRPr lang="hu-HU" dirty="0"/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36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3853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u-HU" sz="2000" b="1" dirty="0" smtClean="0">
                <a:solidFill>
                  <a:schemeClr val="accent4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</a:t>
            </a: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buFont typeface="Wingdings" panose="05000000000000000000" pitchFamily="2" charset="2"/>
              <a:buChar char="Ø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Játékos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tanulás és gyakorlás 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szakmai programok és a szabadidős tevékenységek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során!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algn="just" fontAlgn="t">
              <a:buFont typeface="Wingdings" panose="05000000000000000000" pitchFamily="2" charset="2"/>
              <a:buChar char="Ø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élmény,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metro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line, hajózás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múzeumok, szituációs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nyelvgyakorlás, játékos versenyek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buFont typeface="Wingdings" panose="05000000000000000000" pitchFamily="2" charset="2"/>
              <a:buChar char="Ø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Szabadidős programok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fontos szerepe: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Önálló közlekedés,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Nothing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Hill, Hyde Park, színházak, Tower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hu-HU" sz="2000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pPr>
              <a:buNone/>
            </a:pPr>
            <a:r>
              <a:rPr lang="hu-H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>
              <a:buNone/>
            </a:pPr>
            <a:r>
              <a:rPr lang="hu-H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endParaRPr lang="hu-HU" sz="2800" b="1" dirty="0" smtClean="0">
              <a:solidFill>
                <a:schemeClr val="accent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sz="4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Élmények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653136"/>
            <a:ext cx="2816257" cy="18088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04" y="4379694"/>
            <a:ext cx="3140968" cy="235572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64008" algn="just" fontAlgn="base">
              <a:lnSpc>
                <a:spcPct val="170000"/>
              </a:lnSpc>
              <a:defRPr/>
            </a:pPr>
            <a:endParaRPr lang="hu-HU" sz="2900" b="1" u="sng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R="64008" algn="just" fontAlgn="base">
              <a:lnSpc>
                <a:spcPct val="170000"/>
              </a:lnSpc>
              <a:defRPr/>
            </a:pPr>
            <a:endParaRPr lang="hu-HU" sz="29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hu-HU" sz="3100" dirty="0" smtClean="0">
                <a:solidFill>
                  <a:srgbClr val="39639D"/>
                </a:solidFill>
              </a:rPr>
              <a:t/>
            </a:r>
            <a:br>
              <a:rPr lang="hu-HU" sz="3100" dirty="0" smtClean="0">
                <a:solidFill>
                  <a:srgbClr val="39639D"/>
                </a:solidFill>
              </a:rPr>
            </a:br>
            <a:r>
              <a:rPr lang="hu-HU" sz="4400" dirty="0" smtClean="0">
                <a:solidFill>
                  <a:schemeClr val="accent4"/>
                </a:solidFill>
              </a:rPr>
              <a:t/>
            </a:r>
            <a:br>
              <a:rPr lang="hu-HU" sz="4400" dirty="0" smtClean="0">
                <a:solidFill>
                  <a:schemeClr val="accent4"/>
                </a:solidFill>
              </a:rPr>
            </a:br>
            <a:r>
              <a:rPr lang="hu-HU" sz="4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Élmények</a:t>
            </a:r>
            <a:endParaRPr lang="hu-HU" sz="4400" dirty="0" smtClean="0">
              <a:solidFill>
                <a:schemeClr val="accent4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1328"/>
            <a:ext cx="6306172" cy="468397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64008" algn="just" fontAlgn="base">
              <a:lnSpc>
                <a:spcPct val="170000"/>
              </a:lnSpc>
              <a:defRPr/>
            </a:pPr>
            <a:endParaRPr lang="hu-HU" sz="2900" b="1" u="sng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R="64008" algn="just" fontAlgn="base">
              <a:lnSpc>
                <a:spcPct val="170000"/>
              </a:lnSpc>
              <a:defRPr/>
            </a:pPr>
            <a:endParaRPr lang="hu-HU" sz="29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hu-HU" sz="3100" dirty="0" smtClean="0">
                <a:solidFill>
                  <a:srgbClr val="39639D"/>
                </a:solidFill>
              </a:rPr>
              <a:t/>
            </a:r>
            <a:br>
              <a:rPr lang="hu-HU" sz="3100" dirty="0" smtClean="0">
                <a:solidFill>
                  <a:srgbClr val="39639D"/>
                </a:solidFill>
              </a:rPr>
            </a:br>
            <a:r>
              <a:rPr lang="hu-HU" sz="4400" dirty="0" smtClean="0">
                <a:solidFill>
                  <a:schemeClr val="accent4"/>
                </a:solidFill>
              </a:rPr>
              <a:t/>
            </a:r>
            <a:br>
              <a:rPr lang="hu-HU" sz="4400" dirty="0" smtClean="0">
                <a:solidFill>
                  <a:schemeClr val="accent4"/>
                </a:solidFill>
              </a:rPr>
            </a:br>
            <a:r>
              <a:rPr lang="hu-HU" sz="4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Élmények</a:t>
            </a:r>
            <a:endParaRPr lang="hu-HU" sz="4400" dirty="0" smtClean="0">
              <a:solidFill>
                <a:schemeClr val="accent4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81328"/>
            <a:ext cx="6192688" cy="4644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315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64008" algn="just" fontAlgn="base">
              <a:lnSpc>
                <a:spcPct val="170000"/>
              </a:lnSpc>
              <a:defRPr/>
            </a:pPr>
            <a:endParaRPr lang="hu-HU" sz="2900" b="1" u="sng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R="64008" algn="just" fontAlgn="base">
              <a:lnSpc>
                <a:spcPct val="170000"/>
              </a:lnSpc>
              <a:defRPr/>
            </a:pPr>
            <a:endParaRPr lang="hu-HU" sz="29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hu-HU" sz="3100" dirty="0" smtClean="0">
                <a:solidFill>
                  <a:srgbClr val="39639D"/>
                </a:solidFill>
              </a:rPr>
              <a:t/>
            </a:r>
            <a:br>
              <a:rPr lang="hu-HU" sz="3100" dirty="0" smtClean="0">
                <a:solidFill>
                  <a:srgbClr val="39639D"/>
                </a:solidFill>
              </a:rPr>
            </a:br>
            <a:r>
              <a:rPr lang="hu-HU" sz="4400" dirty="0" smtClean="0">
                <a:solidFill>
                  <a:schemeClr val="accent4"/>
                </a:solidFill>
              </a:rPr>
              <a:t/>
            </a:r>
            <a:br>
              <a:rPr lang="hu-HU" sz="4400" dirty="0" smtClean="0">
                <a:solidFill>
                  <a:schemeClr val="accent4"/>
                </a:solidFill>
              </a:rPr>
            </a:br>
            <a:r>
              <a:rPr lang="hu-HU" sz="4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Élmények</a:t>
            </a:r>
            <a:endParaRPr lang="hu-HU" sz="4400" dirty="0" smtClean="0">
              <a:solidFill>
                <a:schemeClr val="accent4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43" y="1556792"/>
            <a:ext cx="6432714" cy="48245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64008" algn="just" fontAlgn="base">
              <a:lnSpc>
                <a:spcPct val="170000"/>
              </a:lnSpc>
              <a:defRPr/>
            </a:pPr>
            <a:endParaRPr lang="hu-HU" sz="2900" b="1" u="sng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R="64008" algn="just" fontAlgn="base">
              <a:lnSpc>
                <a:spcPct val="170000"/>
              </a:lnSpc>
              <a:defRPr/>
            </a:pPr>
            <a:endParaRPr lang="hu-HU" sz="29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hu-HU" sz="3100" dirty="0" smtClean="0">
                <a:solidFill>
                  <a:srgbClr val="39639D"/>
                </a:solidFill>
              </a:rPr>
              <a:t/>
            </a:r>
            <a:br>
              <a:rPr lang="hu-HU" sz="3100" dirty="0" smtClean="0">
                <a:solidFill>
                  <a:srgbClr val="39639D"/>
                </a:solidFill>
              </a:rPr>
            </a:br>
            <a:r>
              <a:rPr lang="hu-HU" sz="4400" dirty="0" smtClean="0">
                <a:solidFill>
                  <a:schemeClr val="accent4"/>
                </a:solidFill>
              </a:rPr>
              <a:t/>
            </a:r>
            <a:br>
              <a:rPr lang="hu-HU" sz="4400" dirty="0" smtClean="0">
                <a:solidFill>
                  <a:schemeClr val="accent4"/>
                </a:solidFill>
              </a:rPr>
            </a:br>
            <a:r>
              <a:rPr lang="hu-HU" sz="4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Élmények</a:t>
            </a:r>
            <a:endParaRPr lang="hu-HU" sz="4400" dirty="0" smtClean="0">
              <a:solidFill>
                <a:schemeClr val="accent4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06" y="1700808"/>
            <a:ext cx="6158588" cy="46189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95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étatér">
  <a:themeElements>
    <a:clrScheme name="Sétatér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étatér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étaté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étatér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1268</TotalTime>
  <Words>179</Words>
  <Application>Microsoft Office PowerPoint</Application>
  <PresentationFormat>Diavetítés a képernyőre (4:3 oldalarány)</PresentationFormat>
  <Paragraphs>42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Arial</vt:lpstr>
      <vt:lpstr>Lucida Sans Unicode</vt:lpstr>
      <vt:lpstr>Times New Roman</vt:lpstr>
      <vt:lpstr>Verdana</vt:lpstr>
      <vt:lpstr>Wingdings</vt:lpstr>
      <vt:lpstr>Wingdings 2</vt:lpstr>
      <vt:lpstr>Wingdings 3</vt:lpstr>
      <vt:lpstr>Sétatér</vt:lpstr>
      <vt:lpstr>Egy tanulmányi kirándulás szervezési szempontjai és kivitelezése</vt:lpstr>
      <vt:lpstr> Tervek  </vt:lpstr>
      <vt:lpstr>Szervezési folyamat, tapasztalatok</vt:lpstr>
      <vt:lpstr>Program</vt:lpstr>
      <vt:lpstr> Élmények </vt:lpstr>
      <vt:lpstr>  Élmények</vt:lpstr>
      <vt:lpstr>  Élmények</vt:lpstr>
      <vt:lpstr>  Élmények</vt:lpstr>
      <vt:lpstr>  Élmények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Dudás Éva</dc:creator>
  <cp:lastModifiedBy>Dudás Éva</cp:lastModifiedBy>
  <cp:revision>440</cp:revision>
  <dcterms:created xsi:type="dcterms:W3CDTF">2016-03-18T13:42:34Z</dcterms:created>
  <dcterms:modified xsi:type="dcterms:W3CDTF">2021-04-06T08:15:22Z</dcterms:modified>
</cp:coreProperties>
</file>